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57" r:id="rId3"/>
    <p:sldId id="284" r:id="rId4"/>
    <p:sldId id="258" r:id="rId5"/>
    <p:sldId id="259" r:id="rId6"/>
    <p:sldId id="261" r:id="rId7"/>
    <p:sldId id="270" r:id="rId8"/>
    <p:sldId id="264" r:id="rId9"/>
    <p:sldId id="260" r:id="rId10"/>
    <p:sldId id="262" r:id="rId11"/>
    <p:sldId id="267" r:id="rId12"/>
    <p:sldId id="266" r:id="rId13"/>
    <p:sldId id="269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E3C64-47AA-9F86-1AE6-885DD9BAA18E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2D2D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solidFill>
                <a:srgbClr val="FF2D2D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68E1-F9AD-1554-98EC-32C7E688A1D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52067" y="1200155"/>
            <a:ext cx="6750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Estrella de mar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301FC-FA34-4065-9A92-73B076CD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7" y="2102370"/>
            <a:ext cx="3567659" cy="3567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72410-9EF4-41B7-A5C7-ADF58684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420" y="1664604"/>
            <a:ext cx="6539458" cy="6539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B556F-C0BB-D507-F89E-BBCF1F6C551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7A918-8A5E-0820-0817-EB70B19EFC0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5A884-1C11-41DE-8B7A-FAE9FF1E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12" y="2402034"/>
            <a:ext cx="3009415" cy="3009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6299B-4A9D-453D-9B42-81F69D204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" y="1632287"/>
            <a:ext cx="6516672" cy="6516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75112" y="1201705"/>
            <a:ext cx="285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Raya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FC2CF-CD25-7BB6-C2A8-F13395E5279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D3ABB-910A-CA65-C697-70A2F79BCD4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94889" y="795135"/>
            <a:ext cx="45006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Tortuga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54110-46A6-41CC-A6D8-88CAC2390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787" y="2232575"/>
            <a:ext cx="3307250" cy="330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BD4F0-5523-457C-B531-C2FEDD53D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977" y="1186548"/>
            <a:ext cx="6379274" cy="637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43CC5-605C-DC80-093E-DD6CDE220C4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A1EA-7327-B2F1-3C89-F9D23ECEA8C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95986" y="1331982"/>
            <a:ext cx="5405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6600" dirty="0">
                <a:latin typeface="Teaching Print Dotted" pitchFamily="50" charset="0"/>
              </a:rPr>
              <a:t>Caballito de mar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EAC3C-6A56-4FCF-A8FD-9982DF67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718" y="2119085"/>
            <a:ext cx="4564743" cy="456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A9594-4A6E-48F0-A50F-C487794FF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85523"/>
            <a:ext cx="6586877" cy="6586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BC350-519F-4283-26F4-58B4D725B5A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8C201-00A2-A2C3-4591-B8DD567E93F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74956" y="771784"/>
            <a:ext cx="50834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Cangrejo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FEF11-478D-4311-B3EC-2A016713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570" y="2034152"/>
            <a:ext cx="3704095" cy="370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D94DA-FD4A-41F0-AF8D-5C2A0643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35" y="1721461"/>
            <a:ext cx="6560290" cy="656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94D09-C01E-E2F7-1D52-3F268B93181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73A29-E3E7-E31E-A0CA-0A85F354BBE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2549" y="795135"/>
            <a:ext cx="4932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Langosta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1CA0-B967-4293-A961-79E9C6C0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5986" y="2049883"/>
            <a:ext cx="3665297" cy="3665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8EA11-FADA-4941-BCF0-2E1745F20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31" y="1664604"/>
            <a:ext cx="6415791" cy="641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22A52F-E816-01A2-088E-F66EA36ACB4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57B1D-9CBC-59A8-0FC1-C5942430381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8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6" y="795135"/>
            <a:ext cx="50369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Camarón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39070-7E79-46B5-9210-4AFD40D41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5046" y="2387447"/>
            <a:ext cx="3651403" cy="3651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24CAF-5F37-4834-97A0-45C2F0A5B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1669" y="1664604"/>
            <a:ext cx="6386715" cy="638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2BE4C-1727-447E-88EA-2EB6BEDE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188">
                        <a14:foregroundMark x1="80176" y1="14453" x2="80176" y2="14453"/>
                        <a14:foregroundMark x1="92188" y1="51465" x2="92188" y2="51465"/>
                        <a14:foregroundMark x1="42969" y1="10156" x2="39063" y2="10352"/>
                        <a14:foregroundMark x1="42578" y1="10352" x2="38867" y2="10156"/>
                        <a14:foregroundMark x1="42969" y1="9961" x2="39746" y2="10156"/>
                        <a14:backgroundMark x1="64160" y1="45313" x2="64160" y2="45313"/>
                        <a14:backgroundMark x1="68066" y1="45313" x2="68066" y2="45313"/>
                        <a14:backgroundMark x1="61523" y1="46094" x2="61523" y2="46094"/>
                        <a14:backgroundMark x1="58984" y1="46484" x2="58984" y2="46484"/>
                        <a14:backgroundMark x1="55176" y1="48047" x2="55176" y2="48047"/>
                        <a14:backgroundMark x1="49219" y1="45117" x2="49219" y2="45117"/>
                        <a14:backgroundMark x1="51465" y1="44141" x2="51465" y2="44141"/>
                        <a14:backgroundMark x1="38281" y1="43457" x2="38281" y2="43457"/>
                        <a14:backgroundMark x1="42676" y1="42480" x2="42676" y2="42480"/>
                        <a14:backgroundMark x1="44434" y1="42090" x2="44434" y2="42090"/>
                        <a14:backgroundMark x1="45410" y1="41895" x2="45410" y2="41895"/>
                        <a14:backgroundMark x1="40039" y1="43262" x2="40039" y2="43262"/>
                        <a14:backgroundMark x1="51758" y1="24805" x2="51758" y2="24805"/>
                        <a14:backgroundMark x1="45898" y1="46582" x2="45898" y2="46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8595" y="2979685"/>
            <a:ext cx="2466926" cy="2466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F3DFA-23ED-64FB-0220-A300D5CA544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C3E83-2F06-BA2D-EA5C-C7B4F0888CC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Pulpo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AEB58-6493-42EF-BAA5-5D0EDCF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5789" y="2432507"/>
            <a:ext cx="3189158" cy="318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2A915-EADA-4D3F-9142-523121FE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031" y="2014755"/>
            <a:ext cx="5482652" cy="548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58E19-AD79-CD42-FBEC-3ECB58B9819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C906F-37FE-8429-640B-8B451794729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8914" y="795135"/>
            <a:ext cx="39626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Ballena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15562-33DE-4018-AC36-DF360EEF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792" y="2131835"/>
            <a:ext cx="3508729" cy="350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24ED-F7B5-4516-8642-5065F9AB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2137081"/>
            <a:ext cx="6477467" cy="647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9A233-B800-7BA1-D617-29362AD269C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A61E0-0949-9A36-EA1F-1888A014B2E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30953" y="880887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Tiburón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29F8D-1615-4F25-B5DA-C87490E5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0" y="2209353"/>
            <a:ext cx="5288054" cy="528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64A7-8D07-467E-B24C-E423621D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7813" y="1429155"/>
            <a:ext cx="6987741" cy="698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48A2F-86FA-E84D-3993-3A438EDD5AE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FCAAC-F480-A351-FBED-16201C6EB5E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09733" y="795135"/>
            <a:ext cx="42617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Delfín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6923B-271C-422A-951F-79B532AB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33" y="2023672"/>
            <a:ext cx="4766872" cy="4766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C65A1-3643-42F7-B87D-7E474BE7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010" y="1112145"/>
            <a:ext cx="7028151" cy="7028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17F09-8730-6CA7-C204-1D0C12F041B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FEF5F-7011-7BA5-DDCF-E5B165217EB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91656" y="795135"/>
            <a:ext cx="45592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Medusa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EE384-FEB4-4B97-9F3F-56AAFED2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4537" y="795135"/>
            <a:ext cx="8199740" cy="819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543E6-3C60-4292-941E-550E0FA78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670" y="1926683"/>
            <a:ext cx="4167266" cy="4167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725E2-562B-0E50-2C9D-840E3F7F97C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70CB7-AD49-35D7-24AB-58E31EF4008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81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143</cp:revision>
  <dcterms:created xsi:type="dcterms:W3CDTF">2025-02-12T09:43:58Z</dcterms:created>
  <dcterms:modified xsi:type="dcterms:W3CDTF">2025-05-09T12:23:53Z</dcterms:modified>
</cp:coreProperties>
</file>